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9" autoAdjust="0"/>
    <p:restoredTop sz="83304" autoAdjust="0"/>
  </p:normalViewPr>
  <p:slideViewPr>
    <p:cSldViewPr snapToGrid="0">
      <p:cViewPr varScale="1">
        <p:scale>
          <a:sx n="84" d="100"/>
          <a:sy n="84" d="100"/>
        </p:scale>
        <p:origin x="13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1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wget  https://raw.githubusercontent.com/frankwxu/digital-forensics-lab/main/Help/tool-install-zsh.sh</a:t>
            </a:r>
          </a:p>
          <a:p>
            <a:r>
              <a:rPr lang="da-DK" dirty="0"/>
              <a:t>chmod +x tool-install-zsh.sh</a:t>
            </a:r>
          </a:p>
          <a:p>
            <a:r>
              <a:rPr lang="en-US" dirty="0"/>
              <a:t>ls -l tool-install-zsh.sh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69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./tool-install-zsh.sh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1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Tool Installation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23EA1B-2542-4AB0-A3EE-908E553FA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997710"/>
            <a:ext cx="10905066" cy="286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6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C10ED-3EC2-46DF-A534-0373E2379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2038604"/>
            <a:ext cx="10905066" cy="278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0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11964</TotalTime>
  <Words>41</Words>
  <Application>Microsoft Office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Tool Installation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993</cp:revision>
  <dcterms:created xsi:type="dcterms:W3CDTF">2020-09-14T14:43:27Z</dcterms:created>
  <dcterms:modified xsi:type="dcterms:W3CDTF">2021-02-20T15:23:35Z</dcterms:modified>
</cp:coreProperties>
</file>