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9" autoAdjust="0"/>
    <p:restoredTop sz="83304" autoAdjust="0"/>
  </p:normalViewPr>
  <p:slideViewPr>
    <p:cSldViewPr snapToGrid="0">
      <p:cViewPr varScale="1">
        <p:scale>
          <a:sx n="88" d="100"/>
          <a:sy n="88" d="100"/>
        </p:scale>
        <p:origin x="96" y="7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Wine Installation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/>
              <a:t>acronym for "Wine Is Not an Emulator"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compatibility layer capable of running Windows applications</a:t>
            </a:r>
          </a:p>
          <a:p>
            <a:pPr lvl="1"/>
            <a:r>
              <a:rPr lang="en-US" dirty="0"/>
              <a:t>on several POSIX-compliant operating systems, such as Linux, </a:t>
            </a:r>
            <a:r>
              <a:rPr lang="en-US" dirty="0" err="1"/>
              <a:t>macOS</a:t>
            </a:r>
            <a:r>
              <a:rPr lang="en-US" dirty="0"/>
              <a:t>, &amp; BSD. </a:t>
            </a:r>
          </a:p>
          <a:p>
            <a:r>
              <a:rPr lang="en-US" dirty="0"/>
              <a:t>Instead of simulating internal Windows logic like a virtual machine or emulator, </a:t>
            </a:r>
          </a:p>
          <a:p>
            <a:pPr lvl="1"/>
            <a:r>
              <a:rPr lang="en-US" dirty="0"/>
              <a:t>Wine translates Windows API calls into POSIX calls on-the-fly, eliminating the performance and memory penalties of other methods and allowing you to cleanly integrate Windows applications into your desktop.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8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</a:t>
            </a:r>
            <a:r>
              <a:rPr lang="en-US" dirty="0" smtClean="0"/>
              <a:t>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>
                <a:solidFill>
                  <a:srgbClr val="7030A0"/>
                </a:solidFill>
              </a:rPr>
              <a:t>wget</a:t>
            </a:r>
            <a:r>
              <a:rPr lang="en-US" i="1" dirty="0" smtClean="0">
                <a:solidFill>
                  <a:srgbClr val="7030A0"/>
                </a:solidFill>
              </a:rPr>
              <a:t> </a:t>
            </a:r>
            <a:r>
              <a:rPr lang="en-US" i="1" dirty="0">
                <a:solidFill>
                  <a:srgbClr val="7030A0"/>
                </a:solidFill>
              </a:rPr>
              <a:t>https://dl.winehq.org/wine/wine-mono/5.1.1/wine-mono-5.1.1-x86.msi</a:t>
            </a:r>
          </a:p>
          <a:p>
            <a:r>
              <a:rPr lang="en-US" i="1" dirty="0" err="1">
                <a:solidFill>
                  <a:srgbClr val="7030A0"/>
                </a:solidFill>
              </a:rPr>
              <a:t>sudo</a:t>
            </a:r>
            <a:r>
              <a:rPr lang="en-US" i="1" dirty="0">
                <a:solidFill>
                  <a:srgbClr val="7030A0"/>
                </a:solidFill>
              </a:rPr>
              <a:t> apt-get install </a:t>
            </a:r>
            <a:r>
              <a:rPr lang="en-US" i="1" dirty="0" err="1">
                <a:solidFill>
                  <a:srgbClr val="7030A0"/>
                </a:solidFill>
              </a:rPr>
              <a:t>winetricks</a:t>
            </a:r>
            <a:endParaRPr lang="en-US" i="1" dirty="0">
              <a:solidFill>
                <a:srgbClr val="7030A0"/>
              </a:solidFill>
            </a:endParaRPr>
          </a:p>
          <a:p>
            <a:r>
              <a:rPr lang="en-US" i="1" dirty="0" err="1">
                <a:solidFill>
                  <a:srgbClr val="7030A0"/>
                </a:solidFill>
              </a:rPr>
              <a:t>winetricks</a:t>
            </a:r>
            <a:endParaRPr lang="en-US" i="1" dirty="0">
              <a:solidFill>
                <a:srgbClr val="7030A0"/>
              </a:solidFill>
            </a:endParaRPr>
          </a:p>
          <a:p>
            <a:r>
              <a:rPr lang="en-US" i="1" dirty="0">
                <a:solidFill>
                  <a:srgbClr val="7030A0"/>
                </a:solidFill>
              </a:rPr>
              <a:t>wine uninstaller </a:t>
            </a:r>
            <a:r>
              <a:rPr lang="en-US" dirty="0"/>
              <a:t>(optional)</a:t>
            </a:r>
          </a:p>
        </p:txBody>
      </p:sp>
    </p:spTree>
    <p:extLst>
      <p:ext uri="{BB962C8B-B14F-4D97-AF65-F5344CB8AC3E}">
        <p14:creationId xmlns:p14="http://schemas.microsoft.com/office/powerpoint/2010/main" val="1241162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064" y="1891909"/>
            <a:ext cx="8969517" cy="6706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064" y="3358892"/>
            <a:ext cx="5197290" cy="6401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064" y="4670030"/>
            <a:ext cx="3048264" cy="655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C82629-2D70-4C74-BA85-98D61B7160D9}"/>
              </a:ext>
            </a:extLst>
          </p:cNvPr>
          <p:cNvSpPr txBox="1"/>
          <p:nvPr/>
        </p:nvSpPr>
        <p:spPr>
          <a:xfrm>
            <a:off x="1228064" y="1491190"/>
            <a:ext cx="52578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Download Wine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C82629-2D70-4C74-BA85-98D61B7160D9}"/>
              </a:ext>
            </a:extLst>
          </p:cNvPr>
          <p:cNvSpPr txBox="1"/>
          <p:nvPr/>
        </p:nvSpPr>
        <p:spPr>
          <a:xfrm>
            <a:off x="1197809" y="2989560"/>
            <a:ext cx="114997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Install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CC82629-2D70-4C74-BA85-98D61B7160D9}"/>
              </a:ext>
            </a:extLst>
          </p:cNvPr>
          <p:cNvSpPr txBox="1"/>
          <p:nvPr/>
        </p:nvSpPr>
        <p:spPr>
          <a:xfrm>
            <a:off x="1228064" y="4303264"/>
            <a:ext cx="114997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4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290" y="1862970"/>
            <a:ext cx="2964437" cy="2766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60" y="1782942"/>
            <a:ext cx="3581710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53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15" y="1614752"/>
            <a:ext cx="4008467" cy="33149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10715" y="4929739"/>
            <a:ext cx="384048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It is weird you will see the screen a few time. You can click cancel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432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45" y="1035082"/>
            <a:ext cx="3726503" cy="3429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009" y="1630046"/>
            <a:ext cx="3231160" cy="20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03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77" y="1460715"/>
            <a:ext cx="3718882" cy="34140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737" y="1460715"/>
            <a:ext cx="4008467" cy="33149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4737" y="4775702"/>
            <a:ext cx="384048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It is weird you will see the screen a few times. You can click cancel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17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296" y="2106867"/>
            <a:ext cx="7445385" cy="14250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C82629-2D70-4C74-BA85-98D61B7160D9}"/>
              </a:ext>
            </a:extLst>
          </p:cNvPr>
          <p:cNvSpPr txBox="1"/>
          <p:nvPr/>
        </p:nvSpPr>
        <p:spPr>
          <a:xfrm>
            <a:off x="1955296" y="1737535"/>
            <a:ext cx="52578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Test wine installation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95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11937</TotalTime>
  <Words>135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Wine Installation </vt:lpstr>
      <vt:lpstr>Wine</vt:lpstr>
      <vt:lpstr>Install Commands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Frank Xu</cp:lastModifiedBy>
  <cp:revision>979</cp:revision>
  <dcterms:created xsi:type="dcterms:W3CDTF">2020-09-14T14:43:27Z</dcterms:created>
  <dcterms:modified xsi:type="dcterms:W3CDTF">2020-12-23T21:15:38Z</dcterms:modified>
</cp:coreProperties>
</file>