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7" r:id="rId10"/>
    <p:sldId id="264" r:id="rId11"/>
    <p:sldId id="265" r:id="rId12"/>
    <p:sldId id="266" r:id="rId13"/>
    <p:sldId id="268" r:id="rId14"/>
    <p:sldId id="270" r:id="rId15"/>
    <p:sldId id="271" r:id="rId16"/>
    <p:sldId id="273" r:id="rId17"/>
    <p:sldId id="277" r:id="rId18"/>
    <p:sldId id="275" r:id="rId19"/>
    <p:sldId id="27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817" autoAdjust="0"/>
    <p:restoredTop sz="83304" autoAdjust="0"/>
  </p:normalViewPr>
  <p:slideViewPr>
    <p:cSldViewPr snapToGrid="0">
      <p:cViewPr varScale="1">
        <p:scale>
          <a:sx n="67" d="100"/>
          <a:sy n="67" d="100"/>
        </p:scale>
        <p:origin x="106" y="7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1F6E3-57F9-402E-BDBA-5B2DE11C8530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F98C7-164A-4723-84F0-B1E4B080D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2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sUXQHHmTNc&amp;t=966s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kivo.com/blog/virtualbox-network-setting-guide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hlinkClick r:id="rId3"/>
              </a:rPr>
              <a:t>https://www.youtube.com/watch?v=SsUXQHHmTNc&amp;t=966s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048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hlinkClick r:id="rId3"/>
              </a:rPr>
              <a:t>https://www.nakivo.com/blog/virtualbox-network-setting-guide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688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United States Department of Justice - Wikipedi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63" y="6429241"/>
            <a:ext cx="379628" cy="37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JP PMP Logi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291" y="6519834"/>
            <a:ext cx="420444" cy="20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Towson University logo horiz 2019.png - Wikimedia Commons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85" y="6456351"/>
            <a:ext cx="1202235" cy="4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zsecurity.org/download-custom-kali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Kali 2020 </a:t>
            </a:r>
            <a:r>
              <a:rPr lang="en-US" dirty="0" smtClean="0"/>
              <a:t>Installation and Configuration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142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0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11483"/>
            <a:ext cx="6486939" cy="51430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3080" y="2966597"/>
            <a:ext cx="2374347" cy="1577121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7169018" y="3516618"/>
            <a:ext cx="450166" cy="11254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38200" y="898699"/>
            <a:ext cx="6221127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dirty="0" smtClean="0"/>
              <a:t>Download Kali from </a:t>
            </a:r>
            <a:r>
              <a:rPr lang="en-US" dirty="0">
                <a:hlinkClick r:id="rId4"/>
              </a:rPr>
              <a:t>https://zsecurity.org/download-custom-kali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234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635" y="1442758"/>
            <a:ext cx="9004852" cy="41891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2635" y="1073426"/>
            <a:ext cx="1859933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Save to any folder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46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572" y="187281"/>
            <a:ext cx="4895872" cy="7247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572" y="1071080"/>
            <a:ext cx="4977329" cy="42707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7572" y="5500832"/>
            <a:ext cx="4416234" cy="9610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32709" y="187281"/>
            <a:ext cx="2184863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Run the .ova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32709" y="1071080"/>
            <a:ext cx="2184863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Import .ova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32709" y="5500832"/>
            <a:ext cx="2184863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Waiting for importing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04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357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069" y="2279338"/>
            <a:ext cx="3061172" cy="3583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76069" y="1910006"/>
            <a:ext cx="306117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Set </a:t>
            </a:r>
            <a:r>
              <a:rPr lang="en-US" dirty="0" err="1" smtClean="0"/>
              <a:t>VirtualBox</a:t>
            </a:r>
            <a:r>
              <a:rPr lang="en-US" dirty="0" smtClean="0"/>
              <a:t> Preference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174" y="2279337"/>
            <a:ext cx="5254460" cy="3583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681174" y="1910005"/>
            <a:ext cx="306117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Set </a:t>
            </a:r>
            <a:r>
              <a:rPr lang="en-US" dirty="0" err="1" smtClean="0"/>
              <a:t>NatNetwork</a:t>
            </a:r>
            <a:r>
              <a:rPr lang="en-US" dirty="0" smtClean="0"/>
              <a:t> Preference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6202" y="2279337"/>
            <a:ext cx="2629128" cy="2141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9166202" y="1910005"/>
            <a:ext cx="2629128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Verify Network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</a:t>
            </a:r>
            <a:r>
              <a:rPr lang="en-US" dirty="0" err="1" smtClean="0"/>
              <a:t>VirtualBox</a:t>
            </a:r>
            <a:r>
              <a:rPr lang="en-US" dirty="0" smtClean="0"/>
              <a:t> Preference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236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</a:t>
            </a:r>
            <a:r>
              <a:rPr lang="en-US" dirty="0" smtClean="0"/>
              <a:t>Kali Setting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60715"/>
            <a:ext cx="6668431" cy="241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456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446" y="902787"/>
            <a:ext cx="6445621" cy="53667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73446" y="533455"/>
            <a:ext cx="6445621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Enable copy and paste between VM and host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777" y="3841613"/>
            <a:ext cx="4718781" cy="6084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355" y="2759500"/>
            <a:ext cx="1337598" cy="9530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16236" y="3023557"/>
            <a:ext cx="268099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If clipboard doesn’t work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743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959" y="1415738"/>
            <a:ext cx="6276877" cy="47513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3960" y="1046406"/>
            <a:ext cx="306117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Set Kali memory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793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960" y="1415738"/>
            <a:ext cx="6275588" cy="47818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03960" y="1046406"/>
            <a:ext cx="306117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Set Kali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73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9359" y="1415738"/>
            <a:ext cx="6400812" cy="48326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720" y="139484"/>
            <a:ext cx="4303387" cy="2390356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V="1">
            <a:off x="4841840" y="1415738"/>
            <a:ext cx="2893880" cy="13191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229359" y="1046406"/>
            <a:ext cx="306117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Set Kali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701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Kali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941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037320" y="6308600"/>
            <a:ext cx="2743200" cy="365125"/>
          </a:xfrm>
        </p:spPr>
        <p:txBody>
          <a:bodyPr/>
          <a:lstStyle/>
          <a:p>
            <a:pPr algn="l"/>
            <a:fld id="{00000000-1234-1234-1234-123412341234}" type="slidenum">
              <a:rPr lang="en" smtClean="0"/>
              <a:pPr algn="l"/>
              <a:t>14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782" y="960437"/>
            <a:ext cx="4223748" cy="14923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780" y="2793327"/>
            <a:ext cx="4223749" cy="3068195"/>
          </a:xfrm>
          <a:prstGeom prst="rect">
            <a:avLst/>
          </a:prstGeom>
        </p:spPr>
      </p:pic>
      <p:sp>
        <p:nvSpPr>
          <p:cNvPr id="8" name="Down Arrow 7"/>
          <p:cNvSpPr/>
          <p:nvPr/>
        </p:nvSpPr>
        <p:spPr>
          <a:xfrm>
            <a:off x="2123440" y="2452827"/>
            <a:ext cx="132080" cy="31496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3222" y="723763"/>
            <a:ext cx="4109719" cy="27463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9263" y="3796845"/>
            <a:ext cx="4260337" cy="271478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23780" y="578335"/>
            <a:ext cx="1017971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Start Kali</a:t>
            </a:r>
            <a:endParaRPr lang="en-US" dirty="0"/>
          </a:p>
        </p:txBody>
      </p:sp>
      <p:sp>
        <p:nvSpPr>
          <p:cNvPr id="13" name="Down Arrow 12"/>
          <p:cNvSpPr/>
          <p:nvPr/>
        </p:nvSpPr>
        <p:spPr>
          <a:xfrm>
            <a:off x="8432042" y="3475992"/>
            <a:ext cx="132080" cy="31496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TextBox 13"/>
          <p:cNvSpPr txBox="1"/>
          <p:nvPr/>
        </p:nvSpPr>
        <p:spPr>
          <a:xfrm>
            <a:off x="6443222" y="348538"/>
            <a:ext cx="740908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Log 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853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all settings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00000000-1234-1234-1234-123412341234}" type="slidenum">
              <a:rPr lang="en" smtClean="0"/>
              <a:pPr algn="l"/>
              <a:t>15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60020"/>
            <a:ext cx="1902460" cy="38049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0514" y="720123"/>
            <a:ext cx="3984721" cy="31597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0514" y="4039306"/>
            <a:ext cx="5240437" cy="2664819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1534160" y="1112034"/>
            <a:ext cx="3474720" cy="29272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endCxn id="14" idx="1"/>
          </p:cNvCxnSpPr>
          <p:nvPr/>
        </p:nvCxnSpPr>
        <p:spPr>
          <a:xfrm flipV="1">
            <a:off x="1534160" y="4206622"/>
            <a:ext cx="3015856" cy="57959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355637" y="5604737"/>
            <a:ext cx="350301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Your PC IP maybe different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50016" y="742702"/>
            <a:ext cx="1790498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Verify Internet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550016" y="4021956"/>
            <a:ext cx="1790498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Check 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0352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Shut down Kali: save the machine state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913" y="1296670"/>
            <a:ext cx="7561635" cy="51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7385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Snapshots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00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480" y="798682"/>
            <a:ext cx="9042400" cy="38582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480" y="5139633"/>
            <a:ext cx="4704080" cy="117374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54480" y="417742"/>
            <a:ext cx="3815788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dirty="0" smtClean="0"/>
              <a:t>Take the first snapshot and write notes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554480" y="4770301"/>
            <a:ext cx="852285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dirty="0" smtClean="0"/>
              <a:t>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2713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00000000-1234-1234-1234-123412341234}" type="slidenum">
              <a:rPr lang="en" smtClean="0"/>
              <a:pPr algn="l"/>
              <a:t>19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234" y="2032083"/>
            <a:ext cx="7526147" cy="228591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97234" y="1662751"/>
            <a:ext cx="1967013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dirty="0"/>
              <a:t>Restore a snapshot</a:t>
            </a:r>
          </a:p>
        </p:txBody>
      </p:sp>
    </p:spTree>
    <p:extLst>
      <p:ext uri="{BB962C8B-B14F-4D97-AF65-F5344CB8AC3E}">
        <p14:creationId xmlns:p14="http://schemas.microsoft.com/office/powerpoint/2010/main" val="3549951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12191</TotalTime>
  <Words>111</Words>
  <Application>Microsoft Office PowerPoint</Application>
  <PresentationFormat>Widescreen</PresentationFormat>
  <Paragraphs>37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Kali 2020 Installation and Configuration</vt:lpstr>
      <vt:lpstr>Installation</vt:lpstr>
      <vt:lpstr>PowerPoint Presentation</vt:lpstr>
      <vt:lpstr>PowerPoint Presentation</vt:lpstr>
      <vt:lpstr>PowerPoint Presentation</vt:lpstr>
      <vt:lpstr>Configuration</vt:lpstr>
      <vt:lpstr>Change VirtualBox Preference</vt:lpstr>
      <vt:lpstr>Change Kali Setting</vt:lpstr>
      <vt:lpstr>PowerPoint Presentation</vt:lpstr>
      <vt:lpstr>PowerPoint Presentation</vt:lpstr>
      <vt:lpstr>PowerPoint Presentation</vt:lpstr>
      <vt:lpstr>PowerPoint Presentation</vt:lpstr>
      <vt:lpstr>Start Kali</vt:lpstr>
      <vt:lpstr>PowerPoint Presentation</vt:lpstr>
      <vt:lpstr>Test all settings</vt:lpstr>
      <vt:lpstr>Shut down Kali: save the machine state</vt:lpstr>
      <vt:lpstr>Snapshots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Frank Xu</dc:creator>
  <cp:lastModifiedBy>Frank Xu</cp:lastModifiedBy>
  <cp:revision>1027</cp:revision>
  <dcterms:created xsi:type="dcterms:W3CDTF">2020-09-14T14:43:27Z</dcterms:created>
  <dcterms:modified xsi:type="dcterms:W3CDTF">2020-10-15T18:37:38Z</dcterms:modified>
</cp:coreProperties>
</file>