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59" autoAdjust="0"/>
    <p:restoredTop sz="83304" autoAdjust="0"/>
  </p:normalViewPr>
  <p:slideViewPr>
    <p:cSldViewPr snapToGrid="0">
      <p:cViewPr varScale="1">
        <p:scale>
          <a:sx n="59" d="100"/>
          <a:sy n="59" d="100"/>
        </p:scale>
        <p:origin x="91" y="12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1F6E3-57F9-402E-BDBA-5B2DE11C8530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F98C7-164A-4723-84F0-B1E4B080D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27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wget https://</a:t>
            </a:r>
            <a:r>
              <a:rPr lang="en-US" b="0" i="0" dirty="0">
                <a:solidFill>
                  <a:srgbClr val="222222"/>
                </a:solidFill>
                <a:effectLst/>
                <a:latin typeface="SFMono-Regular"/>
              </a:rPr>
              <a:t>raw.githubusercontent.com/</a:t>
            </a:r>
            <a:r>
              <a:rPr lang="da-DK" dirty="0"/>
              <a:t>frankwxu/digital-forensics-lab/blob/main/Help/tool-install-zsh.sh</a:t>
            </a:r>
          </a:p>
          <a:p>
            <a:r>
              <a:rPr lang="da-DK" dirty="0"/>
              <a:t>chmod -x tool-Install-zsh.sh </a:t>
            </a:r>
          </a:p>
          <a:p>
            <a:endParaRPr lang="en-US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969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66646" cy="365125"/>
          </a:xfrm>
        </p:spPr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17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2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6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1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8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0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0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6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0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United States Department of Justice - Wikipedia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663" y="6429241"/>
            <a:ext cx="379628" cy="37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JP PMP Login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291" y="6519834"/>
            <a:ext cx="420444" cy="20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iversity of Baltimore Issues Marketing RFP - PR News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93" y="6286831"/>
            <a:ext cx="1571896" cy="66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le:Towson University logo horiz 2019.png - Wikimedia Commons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985" y="6456351"/>
            <a:ext cx="1202235" cy="41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57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Tool Installation 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771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5260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11945</TotalTime>
  <Words>31</Words>
  <Application>Microsoft Office PowerPoint</Application>
  <PresentationFormat>Widescreen</PresentationFormat>
  <Paragraphs>4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SFMono-Regular</vt:lpstr>
      <vt:lpstr>Arial</vt:lpstr>
      <vt:lpstr>Calibri</vt:lpstr>
      <vt:lpstr>Calibri Light</vt:lpstr>
      <vt:lpstr>Office Theme</vt:lpstr>
      <vt:lpstr>Tool Installation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Frank Xu</dc:creator>
  <cp:lastModifiedBy>Weifeng Xu</cp:lastModifiedBy>
  <cp:revision>986</cp:revision>
  <dcterms:created xsi:type="dcterms:W3CDTF">2020-09-14T14:43:27Z</dcterms:created>
  <dcterms:modified xsi:type="dcterms:W3CDTF">2021-02-20T14:42:38Z</dcterms:modified>
</cp:coreProperties>
</file>