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52" r:id="rId3"/>
    <p:sldId id="353" r:id="rId4"/>
    <p:sldId id="355" r:id="rId5"/>
    <p:sldId id="340" r:id="rId6"/>
    <p:sldId id="341" r:id="rId7"/>
    <p:sldId id="339" r:id="rId8"/>
    <p:sldId id="354" r:id="rId9"/>
    <p:sldId id="356" r:id="rId10"/>
    <p:sldId id="357" r:id="rId11"/>
    <p:sldId id="342" r:id="rId12"/>
    <p:sldId id="343" r:id="rId13"/>
    <p:sldId id="344" r:id="rId14"/>
    <p:sldId id="345" r:id="rId15"/>
    <p:sldId id="358" r:id="rId16"/>
    <p:sldId id="330" r:id="rId17"/>
  </p:sldIdLst>
  <p:sldSz cx="9144000" cy="5143500" type="screen16x9"/>
  <p:notesSz cx="6858000" cy="9144000"/>
  <p:embeddedFontLst>
    <p:embeddedFont>
      <p:font typeface="Sniglet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Dosis" panose="020B0604020202020204" charset="0"/>
      <p:regular r:id="rId25"/>
      <p:bold r:id="rId26"/>
    </p:embeddedFont>
    <p:embeddedFont>
      <p:font typeface="Adobe Devanagari" panose="02040503050201020203" pitchFamily="18" charset="0"/>
      <p:regular r:id="rId27"/>
      <p:bold r:id="rId28"/>
      <p:italic r:id="rId29"/>
      <p:boldItalic r:id="rId30"/>
    </p:embeddedFont>
    <p:embeddedFont>
      <p:font typeface="Brush Script MT" panose="03060802040406070304" pitchFamily="66" charset="0"/>
      <p:italic r:id="rId31"/>
    </p:embeddedFont>
    <p:embeddedFont>
      <p:font typeface="Bahnschrift Light Condensed" panose="020B0502040204020203" pitchFamily="34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4000" dirty="0"/>
              <a:t>Wired Equivalent </a:t>
            </a:r>
            <a:r>
              <a:rPr lang="en-US" sz="4000" dirty="0" smtClean="0"/>
              <a:t>Privacy (WEP) Cracking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Router Setting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65966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08" y="278091"/>
            <a:ext cx="7562679" cy="429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5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64" y="813743"/>
            <a:ext cx="7974362" cy="317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7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490" y="0"/>
            <a:ext cx="55010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37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197" y="0"/>
            <a:ext cx="60396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26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533400"/>
            <a:ext cx="695325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5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961" y="0"/>
            <a:ext cx="66820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71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WEP cracking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52786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 smtClean="0"/>
              <a:t>i</a:t>
            </a: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wconfig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airmon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start wlan0</a:t>
            </a: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airodump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wlan0mon</a:t>
            </a: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airmon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stop wlan0mon //optional command to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disable/restart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monitor mode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76306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785"/>
            <a:ext cx="9144000" cy="386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67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22" y="0"/>
            <a:ext cx="67135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7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153" y="0"/>
            <a:ext cx="67236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358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284" y="0"/>
            <a:ext cx="67674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65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to reset security level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810" y="1169245"/>
            <a:ext cx="5445628" cy="376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08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 smtClean="0"/>
              <a:t>i</a:t>
            </a: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wconfig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airmon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start wlan0</a:t>
            </a: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airodump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wlan0mon</a:t>
            </a: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airmon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stop wlan0mon //optional command to disable monitor mode</a:t>
            </a: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airodump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--</a:t>
            </a: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bssid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48:5D:36:06:CF:C8 --channel 6 --write  </a:t>
            </a: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basic_wep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wlan0mon</a:t>
            </a:r>
          </a:p>
          <a:p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aircrack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-ng basic_wep-01.cap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5807843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79</Words>
  <Application>Microsoft Office PowerPoint</Application>
  <PresentationFormat>On-screen Show (16:9)</PresentationFormat>
  <Paragraphs>30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Sniglet</vt:lpstr>
      <vt:lpstr>Calibri</vt:lpstr>
      <vt:lpstr>Dosis</vt:lpstr>
      <vt:lpstr>Adobe Devanagari</vt:lpstr>
      <vt:lpstr>Brush Script MT</vt:lpstr>
      <vt:lpstr>Arial</vt:lpstr>
      <vt:lpstr>Bahnschrift Light Condensed</vt:lpstr>
      <vt:lpstr>Friar template</vt:lpstr>
      <vt:lpstr>Wired Equivalent Privacy (WEP) Cracking</vt:lpstr>
      <vt:lpstr>Router Setting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WEP cracking</vt:lpstr>
      <vt:lpstr>Command Summary</vt:lpstr>
      <vt:lpstr>PowerPoint Presentation</vt:lpstr>
      <vt:lpstr>PowerPoint Presentation</vt:lpstr>
      <vt:lpstr>PowerPoint Presentation</vt:lpstr>
      <vt:lpstr>PowerPoint Presentation</vt:lpstr>
      <vt:lpstr>Remember to reset security level</vt:lpstr>
      <vt:lpstr>Command 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93</cp:revision>
  <dcterms:modified xsi:type="dcterms:W3CDTF">2018-11-20T15:37:12Z</dcterms:modified>
</cp:coreProperties>
</file>