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8" r:id="rId1"/>
  </p:sldMasterIdLst>
  <p:notesMasterIdLst>
    <p:notesMasterId r:id="rId10"/>
  </p:notesMasterIdLst>
  <p:handoutMasterIdLst>
    <p:handoutMasterId r:id="rId11"/>
  </p:handoutMasterIdLst>
  <p:sldIdLst>
    <p:sldId id="256" r:id="rId2"/>
    <p:sldId id="540" r:id="rId3"/>
    <p:sldId id="535" r:id="rId4"/>
    <p:sldId id="539" r:id="rId5"/>
    <p:sldId id="536" r:id="rId6"/>
    <p:sldId id="541" r:id="rId7"/>
    <p:sldId id="542" r:id="rId8"/>
    <p:sldId id="543" r:id="rId9"/>
  </p:sldIdLst>
  <p:sldSz cx="9144000" cy="5143500" type="screen16x9"/>
  <p:notesSz cx="6858000" cy="9144000"/>
  <p:embeddedFontLst>
    <p:embeddedFont>
      <p:font typeface="Sniglet" panose="020B0604020202020204" charset="0"/>
      <p:regular r:id="rId12"/>
    </p:embeddedFont>
    <p:embeddedFont>
      <p:font typeface="Adobe Devanagari" panose="02040503050201020203" pitchFamily="18" charset="0"/>
      <p:regular r:id="rId13"/>
      <p:bold r:id="rId14"/>
      <p:italic r:id="rId15"/>
      <p:boldItalic r:id="rId16"/>
    </p:embeddedFont>
    <p:embeddedFont>
      <p:font typeface="Brush Script MT" panose="03060802040406070304" pitchFamily="66" charset="0"/>
      <p:italic r:id="rId17"/>
    </p:embeddedFont>
    <p:embeddedFont>
      <p:font typeface="Dosis" panose="020B0604020202020204" charset="0"/>
      <p:regular r:id="rId18"/>
      <p:bold r:id="rId19"/>
    </p:embeddedFont>
    <p:embeddedFont>
      <p:font typeface="Bahnschrift Light Condensed" panose="020B0502040204020203" pitchFamily="34" charset="0"/>
      <p:regular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27A8D3-8E02-4833-AC72-0F9BAFB9D0F3}">
  <a:tblStyle styleId="{B527A8D3-8E02-4833-AC72-0F9BAFB9D0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09" autoAdjust="0"/>
  </p:normalViewPr>
  <p:slideViewPr>
    <p:cSldViewPr snapToGrid="0">
      <p:cViewPr varScale="1">
        <p:scale>
          <a:sx n="145" d="100"/>
          <a:sy n="145" d="100"/>
        </p:scale>
        <p:origin x="114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6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6035F-FE84-4C26-97C1-339C346519BD}" type="datetimeFigureOut">
              <a:rPr lang="en-US" smtClean="0"/>
              <a:t>12/31/2019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7B4E-FD80-43CB-963E-532EA0B6C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1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09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403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82011" y="53503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0" y="41835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83420" y="45527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136364" y="42586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59967" y="44160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422778" y="44771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609435" y="42558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78200" y="51251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703231" y="51668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74861" y="43164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405680" y="43164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739934" y="59438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204740" y="56390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204749" y="42347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320526" y="58598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434691" y="58593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67035" y="55596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033710" y="41835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629104" y="51585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305379" y="52251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75263" y="52131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918032" y="45477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65357" y="53442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74158" y="56398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76503" y="50966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555113" y="41517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511524" y="48362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924330" y="58731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728124" y="57446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3480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 bwMode="auto"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 dirty="0"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 dirty="0"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Picture 161" descr="Image result for University of Baltimore"/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20" y="4705350"/>
            <a:ext cx="150368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 userDrawn="1"/>
        </p:nvSpPr>
        <p:spPr>
          <a:xfrm>
            <a:off x="-76180" y="4992580"/>
            <a:ext cx="6992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err="1" smtClean="0">
                <a:solidFill>
                  <a:srgbClr val="0070C0"/>
                </a:solidFill>
                <a:effectLst/>
                <a:latin typeface="Brush Script MT" panose="03060802040406070304" pitchFamily="66" charset="0"/>
                <a:cs typeface="Adobe Devanagari" panose="02040503050201020203" pitchFamily="18" charset="0"/>
              </a:rPr>
              <a:t>SlidesCarnival</a:t>
            </a:r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  <p:sp>
        <p:nvSpPr>
          <p:cNvPr id="163" name="Rectangle 162"/>
          <p:cNvSpPr/>
          <p:nvPr userDrawn="1"/>
        </p:nvSpPr>
        <p:spPr>
          <a:xfrm>
            <a:off x="1932544" y="4854226"/>
            <a:ext cx="39934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400" b="0" i="0" u="none" strike="noStrike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Bahnschrift Light Condensed" panose="020B0502040204020203" pitchFamily="34" charset="0"/>
                <a:ea typeface="Arial"/>
                <a:cs typeface="Arial"/>
                <a:sym typeface="Arial"/>
              </a:rPr>
              <a:t>M.S. in Forensic Science - High Technology Crime: wxu@ubalt.edu</a:t>
            </a:r>
          </a:p>
          <a:p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64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 smtClean="0"/>
              <a:t>Clone a website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website we want to clone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15" y="1318630"/>
            <a:ext cx="5153025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2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 Software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259525"/>
            <a:ext cx="6335009" cy="10193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925" y="2678543"/>
            <a:ext cx="2664455" cy="20303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429" y="2678543"/>
            <a:ext cx="2648926" cy="203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316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 </a:t>
            </a:r>
            <a:r>
              <a:rPr lang="en-US" dirty="0" smtClean="0"/>
              <a:t>Software - Continue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51" y="1225867"/>
            <a:ext cx="2804420" cy="21340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031" y="1225867"/>
            <a:ext cx="2777024" cy="21340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6915" y="1225867"/>
            <a:ext cx="2779088" cy="215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201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Parameters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81" y="1381469"/>
            <a:ext cx="4088941" cy="25458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989" y="1392460"/>
            <a:ext cx="4143734" cy="252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74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Parameters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796" y="1227164"/>
            <a:ext cx="3723979" cy="30055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6501" y="1227165"/>
            <a:ext cx="3566055" cy="300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49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Parameters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20" y="1439235"/>
            <a:ext cx="4093186" cy="25386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320" y="1439235"/>
            <a:ext cx="4177397" cy="25402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70958" y="4315442"/>
            <a:ext cx="49696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Note: your may want to stop if it takes long time to complete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31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Assignment: Clone the website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614" y="1082425"/>
            <a:ext cx="6286234" cy="3765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650961"/>
      </p:ext>
    </p:extLst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4009</TotalTime>
  <Words>44</Words>
  <Application>Microsoft Office PowerPoint</Application>
  <PresentationFormat>On-screen Show (16:9)</PresentationFormat>
  <Paragraphs>13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Sniglet</vt:lpstr>
      <vt:lpstr>Adobe Devanagari</vt:lpstr>
      <vt:lpstr>Brush Script MT</vt:lpstr>
      <vt:lpstr>Dosis</vt:lpstr>
      <vt:lpstr>Bahnschrift Light Condensed</vt:lpstr>
      <vt:lpstr>Friar template</vt:lpstr>
      <vt:lpstr>Clone a website</vt:lpstr>
      <vt:lpstr>The website we want to clone</vt:lpstr>
      <vt:lpstr>Install Software</vt:lpstr>
      <vt:lpstr>Install Software - Continue</vt:lpstr>
      <vt:lpstr>Set Parameters</vt:lpstr>
      <vt:lpstr>Set Parameters</vt:lpstr>
      <vt:lpstr>Set Parameters</vt:lpstr>
      <vt:lpstr>Assignment: Clone the website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Fxu</dc:creator>
  <cp:lastModifiedBy>Frank Xu</cp:lastModifiedBy>
  <cp:revision>393</cp:revision>
  <dcterms:modified xsi:type="dcterms:W3CDTF">2019-12-31T13:35:30Z</dcterms:modified>
</cp:coreProperties>
</file>