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58" r:id="rId1"/>
  </p:sldMasterIdLst>
  <p:notesMasterIdLst>
    <p:notesMasterId r:id="rId9"/>
  </p:notesMasterIdLst>
  <p:handoutMasterIdLst>
    <p:handoutMasterId r:id="rId10"/>
  </p:handoutMasterIdLst>
  <p:sldIdLst>
    <p:sldId id="256" r:id="rId2"/>
    <p:sldId id="345" r:id="rId3"/>
    <p:sldId id="348" r:id="rId4"/>
    <p:sldId id="349" r:id="rId5"/>
    <p:sldId id="347" r:id="rId6"/>
    <p:sldId id="350" r:id="rId7"/>
    <p:sldId id="351" r:id="rId8"/>
  </p:sldIdLst>
  <p:sldSz cx="9144000" cy="5143500" type="screen16x9"/>
  <p:notesSz cx="6858000" cy="9144000"/>
  <p:embeddedFontLst>
    <p:embeddedFont>
      <p:font typeface="Adobe Devanagari" panose="02040503050201020203" pitchFamily="18" charset="0"/>
      <p:regular r:id="rId11"/>
      <p:bold r:id="rId12"/>
      <p:italic r:id="rId13"/>
      <p:boldItalic r:id="rId14"/>
    </p:embeddedFont>
    <p:embeddedFont>
      <p:font typeface="Dosis" panose="020B0604020202020204" charset="0"/>
      <p:regular r:id="rId15"/>
      <p:bold r:id="rId16"/>
    </p:embeddedFont>
    <p:embeddedFont>
      <p:font typeface="Brush Script MT" panose="03060802040406070304" pitchFamily="66" charset="0"/>
      <p:italic r:id="rId17"/>
    </p:embeddedFont>
    <p:embeddedFont>
      <p:font typeface="Sniglet" panose="020B0604020202020204" charset="0"/>
      <p:regular r:id="rId18"/>
    </p:embeddedFont>
    <p:embeddedFont>
      <p:font typeface="Bahnschrift Light Condensed" panose="020B0502040204020203" pitchFamily="34" charset="0"/>
      <p:regular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527A8D3-8E02-4833-AC72-0F9BAFB9D0F3}">
  <a:tblStyle styleId="{B527A8D3-8E02-4833-AC72-0F9BAFB9D0F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7" d="100"/>
          <a:sy n="147" d="100"/>
        </p:scale>
        <p:origin x="138" y="10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5" d="100"/>
          <a:sy n="125" d="100"/>
        </p:scale>
        <p:origin x="261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6035F-FE84-4C26-97C1-339C346519BD}" type="datetimeFigureOut">
              <a:rPr lang="en-US" smtClean="0"/>
              <a:t>10/27/2018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3F7B4E-FD80-43CB-963E-532EA0B6C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11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6091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4032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82011" y="53503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0" y="41835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83420" y="45527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136364" y="42586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59967" y="44160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422778" y="44771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609435" y="42558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78200" y="51251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703231" y="51668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74861" y="43164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405680" y="43164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739934" y="59438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204740" y="56390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204749" y="42347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320526" y="58598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434691" y="58593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67035" y="55596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8033710" y="41835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629104" y="51585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305379" y="52251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75263" y="52131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918032" y="45477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65357" y="53442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74158" y="56398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76503" y="50966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555113" y="41517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511524" y="48362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924330" y="58731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728124" y="57446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 bwMode="auto"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 dirty="0"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rgbClr val="3D4965"/>
              </a:buClr>
              <a:buSzPts val="2600"/>
              <a:buFont typeface="Dosis"/>
              <a:buChar char="✘"/>
              <a:defRPr sz="26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■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 dirty="0"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2" name="Picture 161" descr="Image result for University of Baltimore"/>
          <p:cNvPicPr/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320" y="4705350"/>
            <a:ext cx="1503680" cy="438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 userDrawn="1"/>
        </p:nvSpPr>
        <p:spPr>
          <a:xfrm>
            <a:off x="-76180" y="4992580"/>
            <a:ext cx="69923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0" i="0" dirty="0" err="1" smtClean="0">
                <a:solidFill>
                  <a:srgbClr val="0070C0"/>
                </a:solidFill>
                <a:effectLst/>
                <a:latin typeface="Brush Script MT" panose="03060802040406070304" pitchFamily="66" charset="0"/>
                <a:cs typeface="Adobe Devanagari" panose="02040503050201020203" pitchFamily="18" charset="0"/>
              </a:rPr>
              <a:t>SlidesCarnival</a:t>
            </a:r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  <p:sp>
        <p:nvSpPr>
          <p:cNvPr id="163" name="Rectangle 162"/>
          <p:cNvSpPr/>
          <p:nvPr userDrawn="1"/>
        </p:nvSpPr>
        <p:spPr>
          <a:xfrm>
            <a:off x="1932544" y="4854226"/>
            <a:ext cx="399340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400" b="0" i="0" u="none" strike="noStrike" cap="none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Bahnschrift Light Condensed" panose="020B0502040204020203" pitchFamily="34" charset="0"/>
                <a:ea typeface="Arial"/>
                <a:cs typeface="Arial"/>
                <a:sym typeface="Arial"/>
              </a:rPr>
              <a:t>M.S. in Forensic Science - High Technology Crime: wxu@ubalt.edu</a:t>
            </a:r>
          </a:p>
          <a:p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WCxbEQo3Zh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1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dirty="0" smtClean="0"/>
              <a:t>General Questions and Answers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create a folder?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https://www.youtube.com/watch?v=9JCV8QO9180</a:t>
            </a:r>
          </a:p>
        </p:txBody>
      </p:sp>
    </p:spTree>
    <p:extLst>
      <p:ext uri="{BB962C8B-B14F-4D97-AF65-F5344CB8AC3E}">
        <p14:creationId xmlns:p14="http://schemas.microsoft.com/office/powerpoint/2010/main" val="279193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</a:t>
            </a:r>
            <a:r>
              <a:rPr lang="en-US" dirty="0" smtClean="0"/>
              <a:t>rename </a:t>
            </a:r>
            <a:r>
              <a:rPr lang="en-US" dirty="0"/>
              <a:t>a folder?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https://www.youtube.com/watch?v=CihxIotibiE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8188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install 7-zip?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https://www.youtube.com/watch?v=DSlDMSa9aLw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60178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unzip a compressed file?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www.youtube.com/watch?v=WCxbEQo3Zhg</a:t>
            </a:r>
            <a:endParaRPr lang="en-US" dirty="0" smtClean="0"/>
          </a:p>
          <a:p>
            <a:r>
              <a:rPr lang="en-US" dirty="0"/>
              <a:t>https://www.youtube.com/watch?v=r9hpiyzOOTY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54130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take a screenshot on windows 10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https://www.youtube.com/watch?v=giWGpjTlaNU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65957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Insert A Screenshot Into Microsoft </a:t>
            </a:r>
            <a:r>
              <a:rPr lang="en-US" dirty="0" smtClean="0"/>
              <a:t>Word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https://www.youtube.com/watch?v=VYPl-bs28IE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10752672"/>
      </p:ext>
    </p:extLst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</TotalTime>
  <Words>70</Words>
  <Application>Microsoft Office PowerPoint</Application>
  <PresentationFormat>On-screen Show (16:9)</PresentationFormat>
  <Paragraphs>19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Adobe Devanagari</vt:lpstr>
      <vt:lpstr>Dosis</vt:lpstr>
      <vt:lpstr>Brush Script MT</vt:lpstr>
      <vt:lpstr>Arial</vt:lpstr>
      <vt:lpstr>Sniglet</vt:lpstr>
      <vt:lpstr>Bahnschrift Light Condensed</vt:lpstr>
      <vt:lpstr>Friar template</vt:lpstr>
      <vt:lpstr>General Questions and Answers</vt:lpstr>
      <vt:lpstr>How to create a folder?</vt:lpstr>
      <vt:lpstr>How to rename a folder?</vt:lpstr>
      <vt:lpstr>How to install 7-zip?</vt:lpstr>
      <vt:lpstr>How to unzip a compressed file?</vt:lpstr>
      <vt:lpstr>How to take a screenshot on windows 10</vt:lpstr>
      <vt:lpstr>How To Insert A Screenshot Into Microsoft Word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cp:lastModifiedBy>Frank Xu</cp:lastModifiedBy>
  <cp:revision>143</cp:revision>
  <dcterms:modified xsi:type="dcterms:W3CDTF">2018-10-27T15:17:53Z</dcterms:modified>
</cp:coreProperties>
</file>