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35" r:id="rId3"/>
    <p:sldId id="339" r:id="rId4"/>
    <p:sldId id="326" r:id="rId5"/>
    <p:sldId id="327" r:id="rId6"/>
    <p:sldId id="328" r:id="rId7"/>
    <p:sldId id="334" r:id="rId8"/>
    <p:sldId id="333" r:id="rId9"/>
    <p:sldId id="329" r:id="rId10"/>
    <p:sldId id="336" r:id="rId11"/>
    <p:sldId id="337" r:id="rId12"/>
    <p:sldId id="338" r:id="rId13"/>
    <p:sldId id="330" r:id="rId14"/>
  </p:sldIdLst>
  <p:sldSz cx="9144000" cy="5143500" type="screen16x9"/>
  <p:notesSz cx="6858000" cy="9144000"/>
  <p:embeddedFontLst>
    <p:embeddedFont>
      <p:font typeface="Dosis" panose="020B0604020202020204" charset="0"/>
      <p:regular r:id="rId17"/>
      <p:bold r:id="rId18"/>
    </p:embeddedFont>
    <p:embeddedFont>
      <p:font typeface="Sniglet" panose="020B0604020202020204" charset="0"/>
      <p:regular r:id="rId19"/>
    </p:embeddedFont>
    <p:embeddedFont>
      <p:font typeface="Bahnschrift Light Condensed" panose="020B0502040204020203" pitchFamily="34" charset="0"/>
      <p:regular r:id="rId20"/>
    </p:embeddedFont>
    <p:embeddedFont>
      <p:font typeface="Brush Script MT" panose="03060802040406070304" pitchFamily="66" charset="0"/>
      <p:italic r:id="rId21"/>
    </p:embeddedFont>
    <p:embeddedFont>
      <p:font typeface="Adobe Devanagari" panose="02040503050201020203" pitchFamily="18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27A8D3-8E02-4833-AC72-0F9BAFB9D0F3}">
  <a:tblStyle styleId="{B527A8D3-8E02-4833-AC72-0F9BAFB9D0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50" d="100"/>
          <a:sy n="150" d="100"/>
        </p:scale>
        <p:origin x="-36" y="9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26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6035F-FE84-4C26-97C1-339C346519BD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F7B4E-FD80-43CB-963E-532EA0B6C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11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6091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4032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82011" y="53503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0" y="41835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83420" y="45527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136364" y="42586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59967" y="44160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422778" y="44771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609435" y="42558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78200" y="51251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703231" y="51668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74861" y="43164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405680" y="43164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739934" y="59438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204740" y="56390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204749" y="42347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320526" y="58598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434691" y="58593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67035" y="55596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8033710" y="41835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629104" y="51585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305379" y="52251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75263" y="52131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918032" y="45477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65357" y="53442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74158" y="56398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76503" y="50966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555113" y="41517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511524" y="48362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924330" y="58731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728124" y="57446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 bwMode="auto"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 dirty="0"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sz="26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■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 dirty="0"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2" name="Picture 161" descr="Image result for University of Baltimore"/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320" y="4705350"/>
            <a:ext cx="150368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 userDrawn="1"/>
        </p:nvSpPr>
        <p:spPr>
          <a:xfrm>
            <a:off x="-76180" y="4992580"/>
            <a:ext cx="69923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err="1" smtClean="0">
                <a:solidFill>
                  <a:srgbClr val="0070C0"/>
                </a:solidFill>
                <a:effectLst/>
                <a:latin typeface="Brush Script MT" panose="03060802040406070304" pitchFamily="66" charset="0"/>
                <a:cs typeface="Adobe Devanagari" panose="02040503050201020203" pitchFamily="18" charset="0"/>
              </a:rPr>
              <a:t>SlidesCarnival</a:t>
            </a:r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  <p:sp>
        <p:nvSpPr>
          <p:cNvPr id="163" name="Rectangle 162"/>
          <p:cNvSpPr/>
          <p:nvPr userDrawn="1"/>
        </p:nvSpPr>
        <p:spPr>
          <a:xfrm>
            <a:off x="1932544" y="4854226"/>
            <a:ext cx="39934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400" b="0" i="0" u="none" strike="noStrike" cap="none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Bahnschrift Light Condensed" panose="020B0502040204020203" pitchFamily="34" charset="0"/>
                <a:ea typeface="Arial"/>
                <a:cs typeface="Arial"/>
                <a:sym typeface="Arial"/>
              </a:rPr>
              <a:t>M.S. in Forensic Science - High Technology Crime: wxu@ubalt.edu</a:t>
            </a:r>
          </a:p>
          <a:p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6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zon.com/Long-Range-Dual-Band-Wireless-External-Antennas/dp/B00VEEBOPG" TargetMode="External"/><Relationship Id="rId2" Type="http://schemas.openxmlformats.org/officeDocument/2006/relationships/hyperlink" Target="https://www.amazon.com/Alfa-AWUS036NHA-Wireless-USB-Adaptor/dp/B004Y6MIXS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dirty="0"/>
              <a:t>Wireless </a:t>
            </a:r>
            <a:r>
              <a:rPr lang="en-US" dirty="0" smtClean="0"/>
              <a:t>Packets Sniffing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 Kali (optional)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apt-get </a:t>
            </a:r>
            <a:r>
              <a:rPr lang="en-US" dirty="0"/>
              <a:t>update</a:t>
            </a:r>
          </a:p>
          <a:p>
            <a:r>
              <a:rPr lang="en-US" dirty="0" smtClean="0"/>
              <a:t>apt-get </a:t>
            </a:r>
            <a:r>
              <a:rPr lang="en-US" dirty="0"/>
              <a:t>upgrade</a:t>
            </a:r>
          </a:p>
          <a:p>
            <a:r>
              <a:rPr lang="en-US" dirty="0" smtClean="0"/>
              <a:t>apt-get </a:t>
            </a:r>
            <a:r>
              <a:rPr lang="en-US" dirty="0" err="1"/>
              <a:t>dist</a:t>
            </a:r>
            <a:r>
              <a:rPr lang="en-US" dirty="0"/>
              <a:t>-upgrade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127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USB wireless adaptors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7925" y="1302838"/>
            <a:ext cx="6140400" cy="604904"/>
          </a:xfrm>
        </p:spPr>
        <p:txBody>
          <a:bodyPr/>
          <a:lstStyle/>
          <a:p>
            <a:pPr marL="69850" indent="0">
              <a:buNone/>
            </a:pPr>
            <a:r>
              <a:rPr lang="en-US" sz="1200" u="sng" dirty="0">
                <a:hlinkClick r:id="rId2"/>
              </a:rPr>
              <a:t>https://www.amazon.com/Alfa-AWUS036NHA-Wireless-USB-Adaptor/dp/B004Y6MIXS</a:t>
            </a:r>
            <a:r>
              <a:rPr lang="en-US" sz="1200" dirty="0"/>
              <a:t> </a:t>
            </a:r>
          </a:p>
          <a:p>
            <a:pPr marL="69850" indent="0">
              <a:buNone/>
            </a:pPr>
            <a:r>
              <a:rPr lang="en-US" sz="1200" u="sng" dirty="0">
                <a:hlinkClick r:id="rId3"/>
              </a:rPr>
              <a:t>https://www.amazon.com/Long-Range-Dual-Band-Wireless-External-Antennas/dp/B00VEEBOPG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pic>
        <p:nvPicPr>
          <p:cNvPr id="1026" name="Picture 2" descr="https://images-na.ssl-images-amazon.com/images/I/61%2B7wm7-itL._SL1500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38" y="2286000"/>
            <a:ext cx="2311224" cy="231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-na.ssl-images-amazon.com/images/I/61Tbn28KCiL._SL1500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962" y="2365236"/>
            <a:ext cx="2231988" cy="2231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2147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Method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308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296" y="0"/>
            <a:ext cx="633229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42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563" y="1172671"/>
            <a:ext cx="4876572" cy="87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763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Method 2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4294967295"/>
          </p:nvPr>
        </p:nvSpPr>
        <p:spPr>
          <a:xfrm>
            <a:off x="0" y="4852988"/>
            <a:ext cx="549275" cy="290512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84565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170" y="320595"/>
            <a:ext cx="7565444" cy="414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176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sp>
        <p:nvSpPr>
          <p:cNvPr id="4" name="TextBox 3"/>
          <p:cNvSpPr txBox="1"/>
          <p:nvPr/>
        </p:nvSpPr>
        <p:spPr>
          <a:xfrm>
            <a:off x="3444390" y="4170716"/>
            <a:ext cx="12394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Ctrl-C</a:t>
            </a:r>
            <a:r>
              <a:rPr lang="en-US" dirty="0" smtClean="0"/>
              <a:t> to stop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32" y="324726"/>
            <a:ext cx="9144000" cy="363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559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Wireless packets </a:t>
            </a:r>
            <a:r>
              <a:rPr lang="en-US" dirty="0"/>
              <a:t>sniffing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52954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245" y="925569"/>
            <a:ext cx="8172450" cy="3752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245" y="331730"/>
            <a:ext cx="7419975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200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205" y="1623880"/>
            <a:ext cx="6725589" cy="189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45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Command Summary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 err="1" smtClean="0"/>
              <a:t>iwconfig</a:t>
            </a:r>
            <a:endParaRPr lang="en-US" sz="1400" dirty="0"/>
          </a:p>
          <a:p>
            <a:r>
              <a:rPr lang="en-US" sz="1400" dirty="0" err="1" smtClean="0"/>
              <a:t>airmon</a:t>
            </a:r>
            <a:r>
              <a:rPr lang="en-US" sz="1400" dirty="0" smtClean="0"/>
              <a:t>-ng </a:t>
            </a:r>
            <a:r>
              <a:rPr lang="en-US" sz="1400" dirty="0"/>
              <a:t>start wlan0</a:t>
            </a:r>
          </a:p>
          <a:p>
            <a:r>
              <a:rPr lang="en-US" sz="1400" dirty="0" err="1" smtClean="0"/>
              <a:t>airodump</a:t>
            </a:r>
            <a:r>
              <a:rPr lang="en-US" sz="1400" dirty="0" smtClean="0"/>
              <a:t>-ng </a:t>
            </a:r>
            <a:r>
              <a:rPr lang="en-US" sz="1400" dirty="0"/>
              <a:t>wlan0mon</a:t>
            </a:r>
          </a:p>
          <a:p>
            <a:r>
              <a:rPr lang="en-US" sz="1400" dirty="0" err="1" smtClean="0"/>
              <a:t>airmon</a:t>
            </a:r>
            <a:r>
              <a:rPr lang="en-US" sz="1400" dirty="0" smtClean="0"/>
              <a:t>-ng </a:t>
            </a:r>
            <a:r>
              <a:rPr lang="en-US" sz="1400" dirty="0"/>
              <a:t>stop wlan0mon //optional command to disable monitor mode</a:t>
            </a:r>
          </a:p>
          <a:p>
            <a:r>
              <a:rPr lang="en-US" sz="1400" dirty="0" err="1" smtClean="0"/>
              <a:t>airodump</a:t>
            </a:r>
            <a:r>
              <a:rPr lang="en-US" sz="1400" dirty="0" smtClean="0"/>
              <a:t>-ng </a:t>
            </a:r>
            <a:r>
              <a:rPr lang="en-US" sz="1400" dirty="0"/>
              <a:t>–channel [channel] –</a:t>
            </a:r>
            <a:r>
              <a:rPr lang="en-US" sz="1400" dirty="0" err="1"/>
              <a:t>bssid</a:t>
            </a:r>
            <a:r>
              <a:rPr lang="en-US" sz="1400" dirty="0"/>
              <a:t> [] –write [file name] wlan0mon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95807843"/>
      </p:ext>
    </p:extLst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75</Words>
  <Application>Microsoft Office PowerPoint</Application>
  <PresentationFormat>On-screen Show (16:9)</PresentationFormat>
  <Paragraphs>26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Dosis</vt:lpstr>
      <vt:lpstr>Sniglet</vt:lpstr>
      <vt:lpstr>Bahnschrift Light Condensed</vt:lpstr>
      <vt:lpstr>Brush Script MT</vt:lpstr>
      <vt:lpstr>Arial</vt:lpstr>
      <vt:lpstr>Adobe Devanagari</vt:lpstr>
      <vt:lpstr>Friar template</vt:lpstr>
      <vt:lpstr>Wireless Packets Sniffing</vt:lpstr>
      <vt:lpstr>Update Kali (optional)</vt:lpstr>
      <vt:lpstr>USB wireless adaptors</vt:lpstr>
      <vt:lpstr>Method 1</vt:lpstr>
      <vt:lpstr>PowerPoint Presentation</vt:lpstr>
      <vt:lpstr>PowerPoint Presentation</vt:lpstr>
      <vt:lpstr>Method 2</vt:lpstr>
      <vt:lpstr>PowerPoint Presentation</vt:lpstr>
      <vt:lpstr>PowerPoint Presentation</vt:lpstr>
      <vt:lpstr>Wireless packets sniffing</vt:lpstr>
      <vt:lpstr>PowerPoint Presentation</vt:lpstr>
      <vt:lpstr>PowerPoint Presentation</vt:lpstr>
      <vt:lpstr>Command 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Frank Xu</cp:lastModifiedBy>
  <cp:revision>78</cp:revision>
  <dcterms:modified xsi:type="dcterms:W3CDTF">2018-11-20T16:18:19Z</dcterms:modified>
</cp:coreProperties>
</file>