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8" r:id="rId1"/>
  </p:sldMasterIdLst>
  <p:notesMasterIdLst>
    <p:notesMasterId r:id="rId13"/>
  </p:notesMasterIdLst>
  <p:handoutMasterIdLst>
    <p:handoutMasterId r:id="rId14"/>
  </p:handoutMasterIdLst>
  <p:sldIdLst>
    <p:sldId id="256" r:id="rId2"/>
    <p:sldId id="565" r:id="rId3"/>
    <p:sldId id="566" r:id="rId4"/>
    <p:sldId id="564" r:id="rId5"/>
    <p:sldId id="570" r:id="rId6"/>
    <p:sldId id="568" r:id="rId7"/>
    <p:sldId id="572" r:id="rId8"/>
    <p:sldId id="569" r:id="rId9"/>
    <p:sldId id="567" r:id="rId10"/>
    <p:sldId id="573" r:id="rId11"/>
    <p:sldId id="533" r:id="rId12"/>
  </p:sldIdLst>
  <p:sldSz cx="9144000" cy="5143500" type="screen16x9"/>
  <p:notesSz cx="6858000" cy="9144000"/>
  <p:embeddedFontLst>
    <p:embeddedFont>
      <p:font typeface="Bahnschrift Light Condensed" panose="020B0502040204020203" pitchFamily="34" charset="0"/>
      <p:regular r:id="rId15"/>
    </p:embeddedFont>
    <p:embeddedFont>
      <p:font typeface="Sniglet" panose="020B0604020202020204" charset="0"/>
      <p:regular r:id="rId16"/>
    </p:embeddedFont>
    <p:embeddedFont>
      <p:font typeface="Adobe Devanagari" panose="02040503050201020203" pitchFamily="18" charset="0"/>
      <p:regular r:id="rId17"/>
      <p:bold r:id="rId18"/>
      <p:italic r:id="rId19"/>
      <p:boldItalic r:id="rId20"/>
    </p:embeddedFont>
    <p:embeddedFont>
      <p:font typeface="Arial Unicode MS" panose="020B0604020202020204" pitchFamily="34" charset="-128"/>
      <p:regular r:id="rId21"/>
    </p:embeddedFont>
    <p:embeddedFont>
      <p:font typeface="Dosis" panose="020B0604020202020204" charset="0"/>
      <p:regular r:id="rId22"/>
      <p:bold r:id="rId23"/>
    </p:embeddedFont>
    <p:embeddedFont>
      <p:font typeface="Brush Script MT" panose="03060802040406070304" pitchFamily="66" charset="0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7A8D3-8E02-4833-AC72-0F9BAFB9D0F3}">
  <a:tblStyle styleId="{B527A8D3-8E02-4833-AC72-0F9BAFB9D0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9" autoAdjust="0"/>
  </p:normalViewPr>
  <p:slideViewPr>
    <p:cSldViewPr snapToGrid="0">
      <p:cViewPr varScale="1">
        <p:scale>
          <a:sx n="145" d="100"/>
          <a:sy n="145" d="100"/>
        </p:scale>
        <p:origin x="114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6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035F-FE84-4C26-97C1-339C346519BD}" type="datetimeFigureOut">
              <a:rPr lang="en-US" smtClean="0"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7B4E-FD80-43CB-963E-532EA0B6C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91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403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82011" y="53503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0" y="41835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83420" y="45527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136364" y="42586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59967" y="44160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422778" y="44771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609435" y="42558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78200" y="51251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703231" y="51668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74861" y="43164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405680" y="43164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739934" y="59438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204740" y="56390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204749" y="42347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320526" y="58598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434691" y="58593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67035" y="55596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8033710" y="41835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629104" y="51585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305379" y="52251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75263" y="52131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918032" y="45477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65357" y="53442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74158" y="56398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76503" y="50966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555113" y="41517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511524" y="48362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924330" y="58731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728124" y="57446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34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348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02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 bwMode="auto"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 dirty="0"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 dirty="0"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Picture 161" descr="Image result for University of Baltimore"/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20" y="4705350"/>
            <a:ext cx="150368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 userDrawn="1"/>
        </p:nvSpPr>
        <p:spPr>
          <a:xfrm>
            <a:off x="-76180" y="4992580"/>
            <a:ext cx="6992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err="1" smtClean="0">
                <a:solidFill>
                  <a:srgbClr val="0070C0"/>
                </a:solidFill>
                <a:effectLst/>
                <a:latin typeface="Brush Script MT" panose="03060802040406070304" pitchFamily="66" charset="0"/>
                <a:cs typeface="Adobe Devanagari" panose="02040503050201020203" pitchFamily="18" charset="0"/>
              </a:rPr>
              <a:t>SlidesCarnival</a:t>
            </a:r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  <p:sp>
        <p:nvSpPr>
          <p:cNvPr id="163" name="Rectangle 162"/>
          <p:cNvSpPr/>
          <p:nvPr userDrawn="1"/>
        </p:nvSpPr>
        <p:spPr>
          <a:xfrm>
            <a:off x="1932544" y="4854226"/>
            <a:ext cx="39934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b="0" i="0" u="none" strike="noStrike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Bahnschrift Light Condensed" panose="020B0502040204020203" pitchFamily="34" charset="0"/>
                <a:ea typeface="Arial"/>
                <a:cs typeface="Arial"/>
                <a:sym typeface="Arial"/>
              </a:rPr>
              <a:t>M.S. in Forensic Science - High Technology Crime: wxu@ubalt.edu</a:t>
            </a:r>
          </a:p>
          <a:p>
            <a:endParaRPr lang="en-US" sz="800" dirty="0">
              <a:solidFill>
                <a:srgbClr val="0070C0"/>
              </a:solidFill>
              <a:latin typeface="Brush Script MT" panose="03060802040406070304" pitchFamily="66" charset="0"/>
              <a:cs typeface="Adobe Devanagari" panose="02040503050201020203" pitchFamily="18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3" r:id="rId2"/>
    <p:sldLayoutId id="2147483664" r:id="rId3"/>
    <p:sldLayoutId id="2147483665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rive.google.com/open?id=0B2Ry3Zb7nLRcR2paZW9tZWNKa0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amsclass.info/126/proj/PMA303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 smtClean="0"/>
              <a:t>How to Create a Malware VM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VM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drive.google.com/open?id=0B2Ry3Zb7nLRcR2paZW9tZWNKa0U</a:t>
            </a:r>
            <a:endParaRPr lang="en-US" dirty="0" smtClean="0"/>
          </a:p>
          <a:p>
            <a:r>
              <a:rPr lang="en-US" dirty="0" smtClean="0"/>
              <a:t>Unzip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33" y="2934102"/>
            <a:ext cx="6077798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26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090" y="1632955"/>
            <a:ext cx="3376799" cy="23272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833" y="2130207"/>
            <a:ext cx="904875" cy="96202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855033" y="2611219"/>
            <a:ext cx="467068" cy="1188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4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Uncheck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196975"/>
            <a:ext cx="4087212" cy="351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0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09105"/>
            <a:ext cx="5169259" cy="321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4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setting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2" y="1251132"/>
            <a:ext cx="4206547" cy="3215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407" y="1251132"/>
            <a:ext cx="4232797" cy="321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0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Setting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17" y="1244552"/>
            <a:ext cx="4004126" cy="303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3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disk1.vmdk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249899"/>
            <a:ext cx="4747093" cy="354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53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 </a:t>
            </a:r>
            <a:r>
              <a:rPr lang="en-US" smtClean="0"/>
              <a:t>the settings</a:t>
            </a:r>
            <a:br>
              <a:rPr lang="en-US" smtClean="0"/>
            </a:br>
            <a:r>
              <a:rPr lang="en-US" smtClean="0"/>
              <a:t> </a:t>
            </a:r>
            <a:r>
              <a:rPr lang="en-US" dirty="0" smtClean="0"/>
              <a:t>if see the error message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25" y="1308551"/>
            <a:ext cx="4041163" cy="143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4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Optional (doesn’t work in my PC)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39318" y="3934983"/>
            <a:ext cx="5439139" cy="153888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cscript.exe c: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AE81FF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\w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indows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AE81FF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\s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ystem32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AE81FF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\s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lmgr.vbs -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ipk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D0D0C6"/>
                </a:solidFill>
                <a:effectLst/>
                <a:latin typeface="Arial Unicode MS" panose="020B0604020202020204" pitchFamily="34" charset="-128"/>
                <a:ea typeface="Courier New" panose="02070309020205020404" pitchFamily="49" charset="0"/>
              </a:rPr>
              <a:t> </a:t>
            </a:r>
            <a:r>
              <a:rPr lang="en-US" sz="1000" dirty="0">
                <a:solidFill>
                  <a:srgbClr val="FF0000"/>
                </a:solidFill>
              </a:rPr>
              <a:t>TM24T-X9RMF-VWXK6-X8JC9-BFGM2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39319" y="3681374"/>
            <a:ext cx="4210187" cy="153888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D0D0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cscript.exe c:</a:t>
            </a:r>
            <a:r>
              <a:rPr kumimoji="0" lang="en-US" altLang="en-US" sz="1000" b="1" i="0" u="none" strike="noStrike" cap="none" normalizeH="0" baseline="0" smtClean="0">
                <a:ln>
                  <a:noFill/>
                </a:ln>
                <a:solidFill>
                  <a:srgbClr val="AE81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\w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D0D0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indows</a:t>
            </a:r>
            <a:r>
              <a:rPr kumimoji="0" lang="en-US" altLang="en-US" sz="1000" b="1" i="0" u="none" strike="noStrike" cap="none" normalizeH="0" baseline="0" smtClean="0">
                <a:ln>
                  <a:noFill/>
                </a:ln>
                <a:solidFill>
                  <a:srgbClr val="AE81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\s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D0D0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ystem32</a:t>
            </a:r>
            <a:r>
              <a:rPr kumimoji="0" lang="en-US" altLang="en-US" sz="1000" b="1" i="0" u="none" strike="noStrike" cap="none" normalizeH="0" baseline="0" smtClean="0">
                <a:ln>
                  <a:noFill/>
                </a:ln>
                <a:solidFill>
                  <a:srgbClr val="AE81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\s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D0D0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lmgr.vbs -upk</a:t>
            </a:r>
            <a:r>
              <a:rPr kumimoji="0" lang="en-US" alt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73" y="1295898"/>
            <a:ext cx="7554379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0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924" y="1302837"/>
            <a:ext cx="6442285" cy="3486251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https://samsclass.info/126/proj/PMA303.htm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56917335"/>
      </p:ext>
    </p:extLst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4220</TotalTime>
  <Words>59</Words>
  <Application>Microsoft Office PowerPoint</Application>
  <PresentationFormat>On-screen Show (16:9)</PresentationFormat>
  <Paragraphs>26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Bahnschrift Light Condensed</vt:lpstr>
      <vt:lpstr>Sniglet</vt:lpstr>
      <vt:lpstr>Adobe Devanagari</vt:lpstr>
      <vt:lpstr>Arial</vt:lpstr>
      <vt:lpstr>Arial Unicode MS</vt:lpstr>
      <vt:lpstr>Courier New</vt:lpstr>
      <vt:lpstr>Dosis</vt:lpstr>
      <vt:lpstr>Brush Script MT</vt:lpstr>
      <vt:lpstr>Friar template</vt:lpstr>
      <vt:lpstr>How to Create a Malware VM </vt:lpstr>
      <vt:lpstr>Get VM</vt:lpstr>
      <vt:lpstr>Import</vt:lpstr>
      <vt:lpstr>Uncheck </vt:lpstr>
      <vt:lpstr>Settings</vt:lpstr>
      <vt:lpstr>System setting</vt:lpstr>
      <vt:lpstr>Display Setting</vt:lpstr>
      <vt:lpstr>Delete disk1.vmdk</vt:lpstr>
      <vt:lpstr>Repeat the settings  if see the error message</vt:lpstr>
      <vt:lpstr>Optional (doesn’t work in my PC)</vt:lpstr>
      <vt:lpstr>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Fxu</dc:creator>
  <cp:lastModifiedBy>Frank Xu</cp:lastModifiedBy>
  <cp:revision>458</cp:revision>
  <dcterms:modified xsi:type="dcterms:W3CDTF">2020-01-12T21:34:20Z</dcterms:modified>
</cp:coreProperties>
</file>